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48" r:id="rId2"/>
    <p:sldId id="376" r:id="rId3"/>
    <p:sldId id="414" r:id="rId4"/>
    <p:sldId id="404" r:id="rId5"/>
    <p:sldId id="415" r:id="rId6"/>
    <p:sldId id="441" r:id="rId7"/>
    <p:sldId id="418" r:id="rId8"/>
    <p:sldId id="444" r:id="rId9"/>
    <p:sldId id="442" r:id="rId10"/>
    <p:sldId id="417" r:id="rId11"/>
    <p:sldId id="445" r:id="rId12"/>
    <p:sldId id="443" r:id="rId13"/>
    <p:sldId id="416" r:id="rId14"/>
    <p:sldId id="407" r:id="rId15"/>
    <p:sldId id="428" r:id="rId16"/>
    <p:sldId id="399" r:id="rId17"/>
    <p:sldId id="456" r:id="rId18"/>
    <p:sldId id="430" r:id="rId19"/>
    <p:sldId id="3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37" autoAdjust="0"/>
  </p:normalViewPr>
  <p:slideViewPr>
    <p:cSldViewPr>
      <p:cViewPr>
        <p:scale>
          <a:sx n="66" d="100"/>
          <a:sy n="66" d="100"/>
        </p:scale>
        <p:origin x="-1290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4.bp.blogspot.com/-8Eu5CQVq70A/TZSfQ4RijBI/AAAAAAAACUE/33boIaN-1bo/s1600/DSC016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ofapex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Sit where you want for now but don’t move the seat</a:t>
            </a:r>
            <a:br>
              <a:rPr lang="en-US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Please put book bags under the table so that nobody trips on them</a:t>
            </a:r>
            <a:br>
              <a:rPr lang="en-US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thanks,</a:t>
            </a:r>
            <a:b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the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Collaboration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" y="9906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Working together to create something larger </a:t>
            </a:r>
          </a:p>
        </p:txBody>
      </p:sp>
      <p:pic>
        <p:nvPicPr>
          <p:cNvPr id="21506" name="Picture 2" descr="http://2.bp.blogspot.com/-N9bha8LtDxw/UGIUptyLwSI/AAAAAAAAHE0/RXDSVTpuZqM/s32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2286000" cy="3048001"/>
          </a:xfrm>
          <a:prstGeom prst="rect">
            <a:avLst/>
          </a:prstGeom>
          <a:noFill/>
        </p:spPr>
      </p:pic>
      <p:pic>
        <p:nvPicPr>
          <p:cNvPr id="21508" name="Picture 4" descr="http://2.bp.blogspot.com/-jFVRamqmmBg/UGIUfn14b_I/AAAAAAAAHEM/UpjZeT4BvT0/s320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048000" cy="2028826"/>
          </a:xfrm>
          <a:prstGeom prst="rect">
            <a:avLst/>
          </a:prstGeom>
          <a:noFill/>
        </p:spPr>
      </p:pic>
      <p:pic>
        <p:nvPicPr>
          <p:cNvPr id="21510" name="Picture 6" descr="http://3.bp.blogspot.com/-LCfePT4c8-M/UGH593C5EdI/AAAAAAAAHDA/caCHvwCjxTs/s320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Collaboration</a:t>
            </a:r>
          </a:p>
        </p:txBody>
      </p:sp>
      <p:pic>
        <p:nvPicPr>
          <p:cNvPr id="20482" name="Picture 2" descr="http://1.bp.blogspot.com/-zWfVP8-a94A/UGCf1cusfqI/AAAAAAAAHAo/oF1SVJZXi0g/s32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048000" cy="2286001"/>
          </a:xfrm>
          <a:prstGeom prst="rect">
            <a:avLst/>
          </a:prstGeom>
          <a:noFill/>
        </p:spPr>
      </p:pic>
      <p:pic>
        <p:nvPicPr>
          <p:cNvPr id="20484" name="Picture 4" descr="http://4.bp.blogspot.com/-8xJil1qyuaQ/UGCeWA2oZ8I/AAAAAAAAG_4/SGAyNPJ4mHw/s320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3048000" cy="2286001"/>
          </a:xfrm>
          <a:prstGeom prst="rect">
            <a:avLst/>
          </a:prstGeom>
          <a:noFill/>
        </p:spPr>
      </p:pic>
      <p:pic>
        <p:nvPicPr>
          <p:cNvPr id="20486" name="Picture 6" descr="http://1.bp.blogspot.com/-FROetEDTVY8/UIl0MEnmimI/AAAAAAAAAJg/MgWzVdOo5cU/s320/DSC01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3048000" cy="2286001"/>
          </a:xfrm>
          <a:prstGeom prst="rect">
            <a:avLst/>
          </a:prstGeom>
          <a:noFill/>
        </p:spPr>
      </p:pic>
      <p:pic>
        <p:nvPicPr>
          <p:cNvPr id="20488" name="Picture 8" descr="http://4.bp.blogspot.com/-KgWNkGU4hZU/UIl0MgqaZZI/AAAAAAAAAJo/o-a_a1MIwWA/s320/DSC01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Will We Do?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Develop Skills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381000" y="25288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Incorporate Technology</a:t>
            </a: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Work together - Collaboration</a:t>
            </a:r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381000" y="39766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Go Beyond the Pencil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4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Beyond the Pencil</a:t>
            </a:r>
            <a:endParaRPr lang="en-US" sz="4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12" descr="http://4.bp.blogspot.com/-8Eu5CQVq70A/TZSfQ4RijBI/AAAAAAAACUE/33boIaN-1bo/s400/DSC016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2.bp.blogspot.com/-iqlAwpKfkks/UFcg0lCNC3I/AAAAAAAAAAs/z-otoRWabi8/s400/Color+me+Katie+Alex+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1.bp.blogspot.com/-BBVQgCVP4WY/UJ0icQu2X_I/AAAAAAAAH98/KTvSamsyDe8/s32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800"/>
            <a:ext cx="3048000" cy="2286001"/>
          </a:xfrm>
          <a:prstGeom prst="rect">
            <a:avLst/>
          </a:prstGeom>
          <a:noFill/>
        </p:spPr>
      </p:pic>
      <p:pic>
        <p:nvPicPr>
          <p:cNvPr id="18438" name="Picture 6" descr="http://4.bp.blogspot.com/-CoDkHNbilLo/UJLFLnSaeII/AAAAAAAAH7U/eLMVToDxINc/s320/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657600"/>
            <a:ext cx="22764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dirty="0" smtClean="0">
                <a:solidFill>
                  <a:schemeClr val="bg1"/>
                </a:solidFill>
              </a:rPr>
              <a:t>Supplies ASAP!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18542" y="914400"/>
            <a:ext cx="562065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Supplies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1. Sketchbook </a:t>
            </a:r>
            <a:r>
              <a:rPr lang="en-US" sz="2800" dirty="0">
                <a:solidFill>
                  <a:schemeClr val="bg1"/>
                </a:solidFill>
              </a:rPr>
              <a:t>(Spiral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Hand </a:t>
            </a:r>
            <a:r>
              <a:rPr lang="en-US" sz="2800" dirty="0" smtClean="0">
                <a:solidFill>
                  <a:schemeClr val="bg1"/>
                </a:solidFill>
              </a:rPr>
              <a:t>held sharpener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3. Set </a:t>
            </a:r>
            <a:r>
              <a:rPr lang="en-US" sz="2800" dirty="0" smtClean="0">
                <a:solidFill>
                  <a:schemeClr val="bg1"/>
                </a:solidFill>
              </a:rPr>
              <a:t>of drawing pencils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4. Black </a:t>
            </a:r>
            <a:r>
              <a:rPr lang="en-US" sz="2800" dirty="0" smtClean="0">
                <a:solidFill>
                  <a:schemeClr val="bg1"/>
                </a:solidFill>
              </a:rPr>
              <a:t>Pen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5. Set </a:t>
            </a:r>
            <a:r>
              <a:rPr lang="en-US" sz="2800" dirty="0">
                <a:solidFill>
                  <a:schemeClr val="bg1"/>
                </a:solidFill>
              </a:rPr>
              <a:t>of Colored </a:t>
            </a:r>
            <a:r>
              <a:rPr lang="en-US" sz="2800" dirty="0" smtClean="0">
                <a:solidFill>
                  <a:schemeClr val="bg1"/>
                </a:solidFill>
              </a:rPr>
              <a:t>Pencils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6. Soft </a:t>
            </a:r>
            <a:r>
              <a:rPr lang="en-US" sz="2800" dirty="0" smtClean="0">
                <a:solidFill>
                  <a:schemeClr val="bg1"/>
                </a:solidFill>
              </a:rPr>
              <a:t>pencil case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7. Canvas </a:t>
            </a:r>
            <a:r>
              <a:rPr lang="en-US" sz="2800" dirty="0">
                <a:solidFill>
                  <a:schemeClr val="bg1"/>
                </a:solidFill>
              </a:rPr>
              <a:t>(11 x 14)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8. Paintbrush </a:t>
            </a:r>
            <a:r>
              <a:rPr lang="en-US" sz="2800" dirty="0">
                <a:solidFill>
                  <a:schemeClr val="bg1"/>
                </a:solidFill>
              </a:rPr>
              <a:t>set (for Acrylics and watercolors)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far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44" y="304800"/>
            <a:ext cx="2344056" cy="31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craftsuppliesforless.com/images/crayola%20colored%20penc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9" y="3733800"/>
            <a:ext cx="1310239" cy="28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dirty="0" smtClean="0">
                <a:solidFill>
                  <a:schemeClr val="bg1"/>
                </a:solidFill>
              </a:rPr>
              <a:t>Sketchbook Purpose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76600" y="685800"/>
            <a:ext cx="5562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will use sketchbooks for: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Basically Everything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Daily </a:t>
            </a:r>
            <a:r>
              <a:rPr lang="en-US" sz="2800" dirty="0">
                <a:solidFill>
                  <a:schemeClr val="bg1"/>
                </a:solidFill>
              </a:rPr>
              <a:t>warm ups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Weekly sketchbook assignments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Weekly </a:t>
            </a:r>
            <a:r>
              <a:rPr lang="en-US" sz="2800" dirty="0" smtClean="0">
                <a:solidFill>
                  <a:schemeClr val="bg1"/>
                </a:solidFill>
              </a:rPr>
              <a:t>Journaling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All references for drawings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Sketches for each project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Vocabulary and important written information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Sketches are VERY important to an artist and their growth.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2532" name="Picture 4" descr="far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740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Art Room Supplies are located…</a:t>
            </a:r>
          </a:p>
        </p:txBody>
      </p:sp>
      <p:pic>
        <p:nvPicPr>
          <p:cNvPr id="25603" name="Picture 5" descr="100003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200400"/>
            <a:ext cx="1289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165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1285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general_gum_2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kneadederas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05200"/>
            <a:ext cx="1143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Sketchbook Grading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Sketchbook </a:t>
            </a:r>
            <a:r>
              <a:rPr lang="en-US" sz="2400" b="1" dirty="0" smtClean="0">
                <a:solidFill>
                  <a:schemeClr val="bg1"/>
                </a:solidFill>
              </a:rPr>
              <a:t>assignments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must be either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fully shaded or fully colored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9394" name="Picture 2" descr="http://2.bp.blogspot.com/_Rz8oQl1OwqM/Sa1xYkz4YRI/AAAAAAAAC-k/yH11LOU9pzI/s400/bfly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590800"/>
            <a:ext cx="3429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1.bp.blogspot.com/_6-_Wbo7x_Qk/THr1_kQWbTI/AAAAAAAAA7s/7yqt7qpEecg/s1600/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2590800"/>
            <a:ext cx="259556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http://www.easy-drawings-and-sketches.com/images/butterfly-pencil-drawings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605088"/>
            <a:ext cx="307657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1288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Yes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7600" y="2133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Yes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53200" y="2133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Heck No!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Who Am I?</a:t>
            </a:r>
          </a:p>
        </p:txBody>
      </p:sp>
      <p:pic>
        <p:nvPicPr>
          <p:cNvPr id="8" name="Picture 7" descr="Bamboo Forest 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1373038" cy="2079172"/>
          </a:xfrm>
          <a:prstGeom prst="rect">
            <a:avLst/>
          </a:prstGeom>
        </p:spPr>
      </p:pic>
      <p:pic>
        <p:nvPicPr>
          <p:cNvPr id="9" name="Picture 8" descr="wrappers gal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1600200" cy="2066925"/>
          </a:xfrm>
          <a:prstGeom prst="rect">
            <a:avLst/>
          </a:prstGeom>
        </p:spPr>
      </p:pic>
      <p:pic>
        <p:nvPicPr>
          <p:cNvPr id="10" name="Picture 9" descr="clown sho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143000"/>
            <a:ext cx="1968588" cy="1982259"/>
          </a:xfrm>
          <a:prstGeom prst="rect">
            <a:avLst/>
          </a:prstGeom>
        </p:spPr>
      </p:pic>
      <p:pic>
        <p:nvPicPr>
          <p:cNvPr id="11" name="Picture 10" descr="DSCN17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677406" y="1399794"/>
            <a:ext cx="2054352" cy="1540764"/>
          </a:xfrm>
          <a:prstGeom prst="rect">
            <a:avLst/>
          </a:prstGeom>
        </p:spPr>
      </p:pic>
      <p:pic>
        <p:nvPicPr>
          <p:cNvPr id="12" name="Picture 11" descr="street painting 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505200"/>
            <a:ext cx="3276600" cy="1550534"/>
          </a:xfrm>
          <a:prstGeom prst="rect">
            <a:avLst/>
          </a:prstGeom>
        </p:spPr>
      </p:pic>
      <p:pic>
        <p:nvPicPr>
          <p:cNvPr id="13" name="Picture 12" descr="syracu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3505200"/>
            <a:ext cx="1695625" cy="1600200"/>
          </a:xfrm>
          <a:prstGeom prst="rect">
            <a:avLst/>
          </a:prstGeom>
        </p:spPr>
      </p:pic>
      <p:pic>
        <p:nvPicPr>
          <p:cNvPr id="14" name="Picture 13" descr="us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505200"/>
            <a:ext cx="2057400" cy="1075157"/>
          </a:xfrm>
          <a:prstGeom prst="rect">
            <a:avLst/>
          </a:prstGeom>
        </p:spPr>
      </p:pic>
      <p:pic>
        <p:nvPicPr>
          <p:cNvPr id="15" name="Picture 14" descr="rollergirl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4800600"/>
            <a:ext cx="12954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Web Sites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09600" y="16002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www.rossiartclass.weebly.com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hlinkClick r:id="rId2"/>
              </a:rPr>
              <a:t>www.artofapex.com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Art One</a:t>
            </a:r>
          </a:p>
        </p:txBody>
      </p:sp>
      <p:pic>
        <p:nvPicPr>
          <p:cNvPr id="29700" name="Picture 4" descr="http://1.bp.blogspot.com/-_cZ9DDPUz8w/UO8IevlsqQI/AAAAAAAAAL4/UhS0FZ1g5zY/s400/pan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57300" y="3467100"/>
            <a:ext cx="2514600" cy="3352800"/>
          </a:xfrm>
          <a:prstGeom prst="rect">
            <a:avLst/>
          </a:prstGeom>
          <a:noFill/>
        </p:spPr>
      </p:pic>
      <p:pic>
        <p:nvPicPr>
          <p:cNvPr id="29702" name="Picture 6" descr="http://2.bp.blogspot.com/-H59xnvrcabE/UOOF4uG9uhI/AAAAAAAAAKc/wgh1BKocxbs/s640/IMG_20130101_195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277686" cy="2514600"/>
          </a:xfrm>
          <a:prstGeom prst="rect">
            <a:avLst/>
          </a:prstGeom>
          <a:noFill/>
        </p:spPr>
      </p:pic>
      <p:pic>
        <p:nvPicPr>
          <p:cNvPr id="29704" name="Picture 8" descr="http://4.bp.blogspot.com/-aR6fVt3dhbs/ULP9ZKS_C8I/AAAAAAAAAKE/ZNYP0flKrQ8/s320/1353972372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2114549" cy="2819400"/>
          </a:xfrm>
          <a:prstGeom prst="rect">
            <a:avLst/>
          </a:prstGeom>
          <a:noFill/>
        </p:spPr>
      </p:pic>
      <p:pic>
        <p:nvPicPr>
          <p:cNvPr id="29706" name="Picture 10" descr="http://1.bp.blogspot.com/-J72dIfMyb58/UG3DrxcMQUI/AAAAAAAAABA/S4Kf9-W_M8o/s320/Jabso-A6SCu6HfeuRyMlKtivnQaQHuEmP1eGy4y8k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66800"/>
            <a:ext cx="3733800" cy="248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Will We Do?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Develop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304800" y="8382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Observation </a:t>
            </a:r>
            <a:r>
              <a:rPr lang="en-US" sz="2800" dirty="0" smtClean="0">
                <a:solidFill>
                  <a:schemeClr val="bg1"/>
                </a:solidFill>
              </a:rPr>
              <a:t>– Sketchbook 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1.bp.blogspot.com/-ePL7Ddwcm3E/UO8HhITP6qI/AAAAAAAAACo/8hgIyVsfUSo/s200/value+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505200" cy="4673600"/>
          </a:xfrm>
          <a:prstGeom prst="rect">
            <a:avLst/>
          </a:prstGeom>
          <a:noFill/>
        </p:spPr>
      </p:pic>
      <p:pic>
        <p:nvPicPr>
          <p:cNvPr id="27652" name="Picture 4" descr="http://3.bp.blogspot.com/-sSzhWuDLMqE/UMC0xJy6HbI/AAAAAAAAAMc/4ZFc3E2ZyFg/s320/DSC04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86079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Drawing, Pastels, Printing, Perspective, Painting </a:t>
            </a:r>
          </a:p>
        </p:txBody>
      </p:sp>
      <p:pic>
        <p:nvPicPr>
          <p:cNvPr id="14" name="Picture 2" descr="http://4.bp.blogspot.com/-EgVa8dI35i4/UO71SM1Do5I/AAAAAAAAADg/DWy67hCGReg/s1600/landscap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47998" cy="2286000"/>
          </a:xfrm>
          <a:prstGeom prst="rect">
            <a:avLst/>
          </a:prstGeom>
          <a:noFill/>
        </p:spPr>
      </p:pic>
      <p:pic>
        <p:nvPicPr>
          <p:cNvPr id="26626" name="Picture 2" descr="http://2.bp.blogspot.com/-ofS828x9aKI/UO3nQcz0L9I/AAAAAAAAABk/a00uL-SJMdM/s320/My+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3048000" cy="2286001"/>
          </a:xfrm>
          <a:prstGeom prst="rect">
            <a:avLst/>
          </a:prstGeom>
          <a:noFill/>
        </p:spPr>
      </p:pic>
      <p:pic>
        <p:nvPicPr>
          <p:cNvPr id="26628" name="Picture 4" descr="http://2.bp.blogspot.com/-qXbo9dCgrkk/UIUuUFTo7KI/AAAAAAAAAOM/7X98cU-SrpE/s320/c41UCJudhevy2SCNe0VVM8UoB7cTlDB1XDAGsHO12s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048000" cy="2286001"/>
          </a:xfrm>
          <a:prstGeom prst="rect">
            <a:avLst/>
          </a:prstGeom>
          <a:noFill/>
        </p:spPr>
      </p:pic>
      <p:pic>
        <p:nvPicPr>
          <p:cNvPr id="26630" name="Picture 6" descr="http://2.bp.blogspot.com/-IJ0FlYe43mU/UPAPIgDNc8I/AAAAAAAAAEQ/vWUeNbo3kq4/s320/fac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133600"/>
            <a:ext cx="2286000" cy="3048001"/>
          </a:xfrm>
          <a:prstGeom prst="rect">
            <a:avLst/>
          </a:prstGeom>
          <a:noFill/>
        </p:spPr>
      </p:pic>
      <p:pic>
        <p:nvPicPr>
          <p:cNvPr id="26632" name="Picture 8" descr="http://1.bp.blogspot.com/-CfydetAiyw0/UG2wpV1viFI/AAAAAAAAAAs/zdnHdhyRUic/s320/qCjD-HE7vbhzzDWB9ZbnbhmWvmvbR9_sLgegwJFrOJ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28774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Will We Do?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Develop Skills</a:t>
            </a: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381000" y="25288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Incorporate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/>
      <p:bldP spid="3635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Maintain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 Blog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51339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Technology</a:t>
            </a:r>
          </a:p>
        </p:txBody>
      </p:sp>
      <p:pic>
        <p:nvPicPr>
          <p:cNvPr id="23554" name="Picture 2" descr="http://1.bp.blogspot.com/-fhrz5hfT0EU/UMIfR2ERXSI/AAAAAAAAABs/e1QzTmN9QbY/s200/anamorph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2971800" cy="2971800"/>
          </a:xfrm>
          <a:prstGeom prst="rect">
            <a:avLst/>
          </a:prstGeom>
          <a:noFill/>
        </p:spPr>
      </p:pic>
      <p:pic>
        <p:nvPicPr>
          <p:cNvPr id="23556" name="Picture 4" descr="http://3.bp.blogspot.com/-o8MsGRXPb4M/UPar7iaI7bI/AAAAAAAAJV8/HgR4yqVsHG8/s320/meli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4267200" cy="2667000"/>
          </a:xfrm>
          <a:prstGeom prst="rect">
            <a:avLst/>
          </a:prstGeom>
          <a:noFill/>
        </p:spPr>
      </p:pic>
      <p:pic>
        <p:nvPicPr>
          <p:cNvPr id="23558" name="Picture 6" descr="http://3.bp.blogspot.com/-eYL_sizlcwE/UNHRwq9-NYI/AAAAAAAAAOg/uSiuWWh01TU/s320/2012-12-18+08.33.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3048000" cy="2286001"/>
          </a:xfrm>
          <a:prstGeom prst="rect">
            <a:avLst/>
          </a:prstGeom>
          <a:noFill/>
        </p:spPr>
      </p:pic>
      <p:pic>
        <p:nvPicPr>
          <p:cNvPr id="23560" name="Picture 8" descr="http://3.bp.blogspot.com/-9pyCt4yC79s/UHiwvxe1kuI/AAAAAAAAHOk/qyxs9cP9LzE/s320/4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9624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Will We Do?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Develop Skills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381000" y="25288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Incorporate Technology</a:t>
            </a:r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Work together -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215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Sit where you want for now but don’t move the seat  Please put book bags under the table so that nobody trips on them  thanks, the management</vt:lpstr>
      <vt:lpstr>Art One</vt:lpstr>
      <vt:lpstr>What Will We Do?</vt:lpstr>
      <vt:lpstr>Skills</vt:lpstr>
      <vt:lpstr>Skills</vt:lpstr>
      <vt:lpstr>What Will We Do?</vt:lpstr>
      <vt:lpstr>Maintain  a Blog</vt:lpstr>
      <vt:lpstr>Technology</vt:lpstr>
      <vt:lpstr>What Will We Do?</vt:lpstr>
      <vt:lpstr>Collaboration</vt:lpstr>
      <vt:lpstr>Collaboration</vt:lpstr>
      <vt:lpstr>What Will We Do?</vt:lpstr>
      <vt:lpstr>PowerPoint Presentation</vt:lpstr>
      <vt:lpstr>Supplies ASAP!</vt:lpstr>
      <vt:lpstr>Sketchbook Purpose</vt:lpstr>
      <vt:lpstr>PowerPoint Presentation</vt:lpstr>
      <vt:lpstr>Sketchbook Grading</vt:lpstr>
      <vt:lpstr>Who Am I?</vt:lpstr>
      <vt:lpstr>Web 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Come, Now Is the Time to Worship</dc:title>
  <dc:creator>Billy Dennis</dc:creator>
  <cp:lastModifiedBy>srossi</cp:lastModifiedBy>
  <cp:revision>458</cp:revision>
  <dcterms:created xsi:type="dcterms:W3CDTF">2004-02-26T15:29:22Z</dcterms:created>
  <dcterms:modified xsi:type="dcterms:W3CDTF">2015-01-21T16:39:10Z</dcterms:modified>
</cp:coreProperties>
</file>